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FDBDD-19E3-4B3B-B040-C01B94408C7B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6EDD4-84D2-418E-BB32-C8959AC5ADA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6EDD4-84D2-418E-BB32-C8959AC5ADAB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4ABEBC2-B312-4A6F-97F8-87C181CF7071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325788-C41B-48DA-92CD-15E6ECFABE7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EBC2-B312-4A6F-97F8-87C181CF7071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5788-C41B-48DA-92CD-15E6ECFABE7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EBC2-B312-4A6F-97F8-87C181CF7071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5788-C41B-48DA-92CD-15E6ECFABE7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4ABEBC2-B312-4A6F-97F8-87C181CF7071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5788-C41B-48DA-92CD-15E6ECFABE7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4ABEBC2-B312-4A6F-97F8-87C181CF7071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325788-C41B-48DA-92CD-15E6ECFABE7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4ABEBC2-B312-4A6F-97F8-87C181CF7071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325788-C41B-48DA-92CD-15E6ECFABE7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4ABEBC2-B312-4A6F-97F8-87C181CF7071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325788-C41B-48DA-92CD-15E6ECFABE7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EBC2-B312-4A6F-97F8-87C181CF7071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5788-C41B-48DA-92CD-15E6ECFABE7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4ABEBC2-B312-4A6F-97F8-87C181CF7071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325788-C41B-48DA-92CD-15E6ECFABE7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4ABEBC2-B312-4A6F-97F8-87C181CF7071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325788-C41B-48DA-92CD-15E6ECFABE7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4ABEBC2-B312-4A6F-97F8-87C181CF7071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325788-C41B-48DA-92CD-15E6ECFABE7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4ABEBC2-B312-4A6F-97F8-87C181CF7071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325788-C41B-48DA-92CD-15E6ECFABE7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062912" cy="1470025"/>
          </a:xfrm>
        </p:spPr>
        <p:txBody>
          <a:bodyPr/>
          <a:lstStyle/>
          <a:p>
            <a:pPr algn="ctr"/>
            <a:r>
              <a:rPr lang="el-GR" i="1" dirty="0"/>
              <a:t>Ο κύκλος ζωής της πεταλούδας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Εικόνα" descr="πεταλουδ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14554"/>
            <a:ext cx="8215370" cy="3429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article-new_ehow_images_a06_f1_ps_children_s-misconceptions-life-cycles-1.1-800x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071679"/>
            <a:ext cx="4857784" cy="4143404"/>
          </a:xfrm>
        </p:spPr>
      </p:pic>
      <p:sp>
        <p:nvSpPr>
          <p:cNvPr id="9" name="8 - TextBox"/>
          <p:cNvSpPr txBox="1"/>
          <p:nvPr/>
        </p:nvSpPr>
        <p:spPr>
          <a:xfrm>
            <a:off x="357158" y="285728"/>
            <a:ext cx="75724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C000"/>
                </a:solidFill>
              </a:rPr>
              <a:t>3. Γράψε τις λέξεις στη σωστή θέση</a:t>
            </a:r>
            <a:r>
              <a:rPr lang="en-US" dirty="0">
                <a:solidFill>
                  <a:srgbClr val="FFC000"/>
                </a:solidFill>
              </a:rPr>
              <a:t>: </a:t>
            </a:r>
          </a:p>
          <a:p>
            <a:pPr algn="ctr"/>
            <a:r>
              <a:rPr lang="el-GR" sz="2800" dirty="0">
                <a:solidFill>
                  <a:srgbClr val="92D050"/>
                </a:solidFill>
              </a:rPr>
              <a:t>Πεταλούδα, κάμπια, χρυσαλίδα, αβγό</a:t>
            </a:r>
          </a:p>
        </p:txBody>
      </p:sp>
      <p:cxnSp>
        <p:nvCxnSpPr>
          <p:cNvPr id="12" name="11 - Ευθεία γραμμή σύνδεσης"/>
          <p:cNvCxnSpPr/>
          <p:nvPr/>
        </p:nvCxnSpPr>
        <p:spPr>
          <a:xfrm rot="10800000">
            <a:off x="214282" y="4500570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Στρογγυλεμένο ορθογώνιο"/>
          <p:cNvSpPr/>
          <p:nvPr/>
        </p:nvSpPr>
        <p:spPr>
          <a:xfrm>
            <a:off x="7000892" y="3571876"/>
            <a:ext cx="214310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3286116" y="6357958"/>
            <a:ext cx="271464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214282" y="4143380"/>
            <a:ext cx="150019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3143240" y="1428736"/>
            <a:ext cx="242889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/>
              <a:t>Στην αρχή μέσα στ’ αβγό</a:t>
            </a:r>
          </a:p>
          <a:p>
            <a:pPr>
              <a:buNone/>
            </a:pPr>
            <a:r>
              <a:rPr lang="el-GR" dirty="0"/>
              <a:t>και μετά πάνω στο φύλλο</a:t>
            </a:r>
          </a:p>
          <a:p>
            <a:pPr>
              <a:buNone/>
            </a:pPr>
            <a:r>
              <a:rPr lang="el-GR" dirty="0"/>
              <a:t>λαίμαργα τρώω και πίνω </a:t>
            </a:r>
          </a:p>
          <a:p>
            <a:pPr>
              <a:buNone/>
            </a:pPr>
            <a:r>
              <a:rPr lang="el-GR" dirty="0"/>
              <a:t>και λογαριασμό δε δίνω.</a:t>
            </a:r>
          </a:p>
          <a:p>
            <a:pPr>
              <a:buNone/>
            </a:pPr>
            <a:r>
              <a:rPr lang="el-GR" dirty="0"/>
              <a:t>Αφού φάω και χοντρύνω</a:t>
            </a:r>
          </a:p>
          <a:p>
            <a:pPr>
              <a:buNone/>
            </a:pPr>
            <a:r>
              <a:rPr lang="el-GR" dirty="0"/>
              <a:t>φτιάχνω σπίτι να κλειστώ, </a:t>
            </a:r>
          </a:p>
          <a:p>
            <a:pPr>
              <a:buNone/>
            </a:pPr>
            <a:r>
              <a:rPr lang="el-GR" dirty="0"/>
              <a:t>λίγο να ξεκουραστώ</a:t>
            </a:r>
          </a:p>
          <a:p>
            <a:pPr>
              <a:buNone/>
            </a:pPr>
            <a:r>
              <a:rPr lang="el-GR" dirty="0"/>
              <a:t>και να μεταμορφωθώ!!!</a:t>
            </a:r>
          </a:p>
          <a:p>
            <a:pPr>
              <a:buNone/>
            </a:pPr>
            <a:r>
              <a:rPr lang="el-GR" dirty="0"/>
              <a:t>Έτσι όταν πια θα βγω </a:t>
            </a:r>
          </a:p>
          <a:p>
            <a:pPr>
              <a:buNone/>
            </a:pPr>
            <a:r>
              <a:rPr lang="el-GR" dirty="0"/>
              <a:t>θα με δεις και θα απορείς</a:t>
            </a:r>
          </a:p>
          <a:p>
            <a:pPr>
              <a:buNone/>
            </a:pPr>
            <a:r>
              <a:rPr lang="el-GR" dirty="0"/>
              <a:t>θα χω πλουμιστά φτερά </a:t>
            </a:r>
          </a:p>
          <a:p>
            <a:pPr>
              <a:buNone/>
            </a:pPr>
            <a:r>
              <a:rPr lang="el-GR" dirty="0"/>
              <a:t>Και κοιλίτσα μια σταλιά!!!</a:t>
            </a:r>
          </a:p>
        </p:txBody>
      </p:sp>
      <p:pic>
        <p:nvPicPr>
          <p:cNvPr id="5" name="4 - Εικόνα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357298"/>
            <a:ext cx="314327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buNone/>
            </a:pPr>
            <a:r>
              <a:rPr lang="el-GR" sz="4000" dirty="0"/>
              <a:t>   </a:t>
            </a:r>
            <a:r>
              <a:rPr lang="el-GR" sz="4000" b="1" dirty="0">
                <a:solidFill>
                  <a:schemeClr val="accent2">
                    <a:lumMod val="50000"/>
                  </a:schemeClr>
                </a:solidFill>
              </a:rPr>
              <a:t>Ζωγράφισε τώρα κι εσύ στο χαρτί μια πεταλούδα με τα αγαπημένα σου χρώματα!!</a:t>
            </a:r>
          </a:p>
          <a:p>
            <a:pPr>
              <a:buNone/>
            </a:pPr>
            <a:endParaRPr lang="el-GR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l-GR" sz="40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l-G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</p:spPr>
        <p:txBody>
          <a:bodyPr>
            <a:noAutofit/>
          </a:bodyPr>
          <a:lstStyle/>
          <a:p>
            <a:br>
              <a:rPr lang="el-GR" sz="2800" dirty="0"/>
            </a:br>
            <a:br>
              <a:rPr lang="el-GR" sz="2800" dirty="0"/>
            </a:br>
            <a:r>
              <a:rPr lang="el-GR" sz="2800" dirty="0">
                <a:solidFill>
                  <a:schemeClr val="tx1"/>
                </a:solidFill>
              </a:rPr>
              <a:t>Στην αρχή οι πεταλούδες ζευγαρώνουν και γεννάνε αβγουλάκια πάνω στα φύλλα των δέντρων </a:t>
            </a:r>
          </a:p>
        </p:txBody>
      </p:sp>
      <p:pic>
        <p:nvPicPr>
          <p:cNvPr id="6" name="5 - Θέση περιεχομένου" descr="αυγ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82775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96000"/>
            <a:r>
              <a:rPr lang="el-GR" sz="3100" dirty="0"/>
              <a:t>Μετά από λίγες μέρες σκάνε τα αβγουλάκια και από μέσα βγαίνουν κάμπιες, οι οποίες τρώνε πολλά φύλλα για να μεγαλώσουν γρήγορα</a:t>
            </a:r>
            <a:r>
              <a:rPr lang="el-GR" dirty="0"/>
              <a:t>.</a:t>
            </a:r>
          </a:p>
        </p:txBody>
      </p:sp>
      <p:pic>
        <p:nvPicPr>
          <p:cNvPr id="4" name="3 - Θέση περιεχομένου" descr="καμπι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87562"/>
            <a:ext cx="6429420" cy="41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/>
              <a:t>όταν περάσει λίγος καιρός οι κάμπιες φτιάχνουν ένα κουκούλι και κρύβονται μέσα για περίπου 15 ημέρες. Στο στάδιο αυτό η πεταλούδα ονομάζεται χρυσαλίδα.. </a:t>
            </a:r>
          </a:p>
        </p:txBody>
      </p:sp>
      <p:pic>
        <p:nvPicPr>
          <p:cNvPr id="8" name="7 - Θέση περιεχομένου" descr="cf1a329098ecc833be62f9665061a5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882775"/>
            <a:ext cx="3714776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Και ξαφνικά το κουκούλι σκάει και η πεταλούδα ξεδιπλώνει τα μεγάλα και ωραία της φτερά……</a:t>
            </a:r>
          </a:p>
        </p:txBody>
      </p:sp>
      <p:pic>
        <p:nvPicPr>
          <p:cNvPr id="4" name="3 - Θέση περιεχομένου" descr="c635abb4fc11458b1eabfa6f37d60e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677" y="1882775"/>
            <a:ext cx="6852646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έτοιμη να πετάξει και να ανακαλύψει τον κόσμο!!</a:t>
            </a:r>
          </a:p>
        </p:txBody>
      </p:sp>
      <p:pic>
        <p:nvPicPr>
          <p:cNvPr id="4" name="3 - Θέση περιεχομένου" descr="svjetski-dan-leptir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263775"/>
            <a:ext cx="5715000" cy="3810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ebf-cebacf85cebacebbcebfcf83-ceb6cf89ceb7cf83-cf84ceb7cf83-cf80ceb5cf84ceb1cebbcebfcf85ceb4ceb1cf83_cf83ceb5cebbceafceb4ceb1_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428604"/>
            <a:ext cx="5286411" cy="6286544"/>
          </a:xfrm>
        </p:spPr>
      </p:pic>
      <p:sp>
        <p:nvSpPr>
          <p:cNvPr id="6" name="5 - TextBox"/>
          <p:cNvSpPr txBox="1"/>
          <p:nvPr/>
        </p:nvSpPr>
        <p:spPr>
          <a:xfrm>
            <a:off x="571472" y="1571612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714348" y="4643446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858148" y="135729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7929586" y="4357694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faee8a1dbd56440d359d8823ccad76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14356"/>
            <a:ext cx="8143932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- TextBox"/>
          <p:cNvSpPr txBox="1"/>
          <p:nvPr/>
        </p:nvSpPr>
        <p:spPr>
          <a:xfrm>
            <a:off x="1000100" y="21429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FF00"/>
                </a:solidFill>
              </a:rPr>
              <a:t>1 .Αντιστοίχισε την εικόνα με τη σωστή λέξη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4458996_orig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643314"/>
            <a:ext cx="7858180" cy="2071702"/>
          </a:xfrm>
        </p:spPr>
      </p:pic>
      <p:pic>
        <p:nvPicPr>
          <p:cNvPr id="7" name="6 - Εικόνα" descr="4458996_ori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71612"/>
            <a:ext cx="7858180" cy="207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- TextBox"/>
          <p:cNvSpPr txBox="1"/>
          <p:nvPr/>
        </p:nvSpPr>
        <p:spPr>
          <a:xfrm>
            <a:off x="1214414" y="357166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2. Βάζω στα κουτάκια τον αριθμό που αντιστοιχεί ανάλογα με το στάδιο που δείχνει η εικόνα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</TotalTime>
  <Words>197</Words>
  <Application>Microsoft Office PowerPoint</Application>
  <PresentationFormat>Προβολή στην οθόνη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Ζωντάνια</vt:lpstr>
      <vt:lpstr>Ο κύκλος ζωής της πεταλούδας</vt:lpstr>
      <vt:lpstr>  Στην αρχή οι πεταλούδες ζευγαρώνουν και γεννάνε αβγουλάκια πάνω στα φύλλα των δέντρων </vt:lpstr>
      <vt:lpstr>Μετά από λίγες μέρες σκάνε τα αβγουλάκια και από μέσα βγαίνουν κάμπιες, οι οποίες τρώνε πολλά φύλλα για να μεγαλώσουν γρήγορα.</vt:lpstr>
      <vt:lpstr>όταν περάσει λίγος καιρός οι κάμπιες φτιάχνουν ένα κουκούλι και κρύβονται μέσα για περίπου 15 ημέρες. Στο στάδιο αυτό η πεταλούδα ονομάζεται χρυσαλίδα.. </vt:lpstr>
      <vt:lpstr>Και ξαφνικά το κουκούλι σκάει και η πεταλούδα ξεδιπλώνει τα μεγάλα και ωραία της φτερά……</vt:lpstr>
      <vt:lpstr>Είναι έτοιμη να πετάξει και να ανακαλύψει τον κόσμο!!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κύκλος ζωής της πεταλούδας</dc:title>
  <dc:creator>ΡΑΦΑΕΛΑ</dc:creator>
  <cp:lastModifiedBy>Eleni Moudatsaki</cp:lastModifiedBy>
  <cp:revision>20</cp:revision>
  <dcterms:created xsi:type="dcterms:W3CDTF">2020-03-25T16:50:34Z</dcterms:created>
  <dcterms:modified xsi:type="dcterms:W3CDTF">2020-04-01T21:34:04Z</dcterms:modified>
</cp:coreProperties>
</file>