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101" d="100"/>
          <a:sy n="101" d="100"/>
        </p:scale>
        <p:origin x="1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98C6-9638-400D-B4F8-C8236966380A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7B61957-E7DD-4BDF-8E0E-951A90C063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7043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98C6-9638-400D-B4F8-C8236966380A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B61957-E7DD-4BDF-8E0E-951A90C063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117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98C6-9638-400D-B4F8-C8236966380A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B61957-E7DD-4BDF-8E0E-951A90C06363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1016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98C6-9638-400D-B4F8-C8236966380A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B61957-E7DD-4BDF-8E0E-951A90C063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750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98C6-9638-400D-B4F8-C8236966380A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B61957-E7DD-4BDF-8E0E-951A90C06363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8994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98C6-9638-400D-B4F8-C8236966380A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B61957-E7DD-4BDF-8E0E-951A90C063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7451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98C6-9638-400D-B4F8-C8236966380A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1957-E7DD-4BDF-8E0E-951A90C063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7375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98C6-9638-400D-B4F8-C8236966380A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1957-E7DD-4BDF-8E0E-951A90C063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553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98C6-9638-400D-B4F8-C8236966380A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1957-E7DD-4BDF-8E0E-951A90C063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028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98C6-9638-400D-B4F8-C8236966380A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B61957-E7DD-4BDF-8E0E-951A90C063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882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98C6-9638-400D-B4F8-C8236966380A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B61957-E7DD-4BDF-8E0E-951A90C063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245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98C6-9638-400D-B4F8-C8236966380A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B61957-E7DD-4BDF-8E0E-951A90C063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24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98C6-9638-400D-B4F8-C8236966380A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1957-E7DD-4BDF-8E0E-951A90C063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246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98C6-9638-400D-B4F8-C8236966380A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1957-E7DD-4BDF-8E0E-951A90C063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898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98C6-9638-400D-B4F8-C8236966380A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1957-E7DD-4BDF-8E0E-951A90C063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036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98C6-9638-400D-B4F8-C8236966380A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B61957-E7DD-4BDF-8E0E-951A90C063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0827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398C6-9638-400D-B4F8-C8236966380A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7B61957-E7DD-4BDF-8E0E-951A90C063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8530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FB11D4-0A20-4905-922A-504155FD74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ΟΥΣΙΑΣΤΙΚΑ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1C7A94B-37EE-4720-A058-1031C234ED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ΕΝΙΚΟΣ - ΠΛΗΘΥΝΤΙΚΟΣ</a:t>
            </a:r>
          </a:p>
        </p:txBody>
      </p:sp>
    </p:spTree>
    <p:extLst>
      <p:ext uri="{BB962C8B-B14F-4D97-AF65-F5344CB8AC3E}">
        <p14:creationId xmlns:p14="http://schemas.microsoft.com/office/powerpoint/2010/main" val="318736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73CC89-8AC5-40F1-A8BE-F8CABC8A0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ΘΗΛΥΚΑ ΟΥΣΙΑΣΤΙΚΑ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0CC38C4-D371-4C7D-B168-31631B0EDC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η αφίσα</a:t>
            </a:r>
          </a:p>
          <a:p>
            <a:r>
              <a:rPr lang="el-GR" dirty="0"/>
              <a:t>η χελώνα</a:t>
            </a:r>
          </a:p>
          <a:p>
            <a:r>
              <a:rPr lang="el-GR" dirty="0"/>
              <a:t>η πόρτα</a:t>
            </a:r>
          </a:p>
          <a:p>
            <a:r>
              <a:rPr lang="el-GR" dirty="0"/>
              <a:t>η κασετίνα</a:t>
            </a:r>
          </a:p>
          <a:p>
            <a:r>
              <a:rPr lang="el-GR" dirty="0"/>
              <a:t>η σαλάτα</a:t>
            </a:r>
          </a:p>
          <a:p>
            <a:r>
              <a:rPr lang="el-GR" dirty="0"/>
              <a:t>η σακούλα</a:t>
            </a:r>
          </a:p>
          <a:p>
            <a:r>
              <a:rPr lang="el-GR" dirty="0"/>
              <a:t>η σαγιονάρα</a:t>
            </a:r>
          </a:p>
          <a:p>
            <a:r>
              <a:rPr lang="el-GR" dirty="0"/>
              <a:t>η σημαία</a:t>
            </a:r>
          </a:p>
          <a:p>
            <a:r>
              <a:rPr lang="el-GR" dirty="0"/>
              <a:t>η πατάτα</a:t>
            </a:r>
          </a:p>
          <a:p>
            <a:r>
              <a:rPr lang="el-GR" dirty="0"/>
              <a:t>η κανάτα</a:t>
            </a:r>
          </a:p>
          <a:p>
            <a:r>
              <a:rPr lang="el-GR" dirty="0"/>
              <a:t>η ντομάτα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BE4E4D3-20D4-4D69-B430-F9B4DFCF69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>
                <a:solidFill>
                  <a:srgbClr val="FF0000"/>
                </a:solidFill>
              </a:rPr>
              <a:t>οι</a:t>
            </a:r>
            <a:r>
              <a:rPr lang="el-GR" dirty="0"/>
              <a:t> αφίσ</a:t>
            </a:r>
            <a:r>
              <a:rPr lang="el-GR" dirty="0">
                <a:solidFill>
                  <a:srgbClr val="FF0000"/>
                </a:solidFill>
              </a:rPr>
              <a:t>ες</a:t>
            </a:r>
          </a:p>
          <a:p>
            <a:r>
              <a:rPr lang="el-GR" dirty="0"/>
              <a:t>οι </a:t>
            </a:r>
            <a:r>
              <a:rPr lang="el-GR" dirty="0" err="1"/>
              <a:t>χελών</a:t>
            </a:r>
            <a:r>
              <a:rPr lang="el-GR" dirty="0"/>
              <a:t>…..</a:t>
            </a:r>
          </a:p>
          <a:p>
            <a:r>
              <a:rPr lang="el-GR" dirty="0"/>
              <a:t>οι  </a:t>
            </a:r>
            <a:r>
              <a:rPr lang="el-GR" dirty="0" err="1"/>
              <a:t>πόρτ</a:t>
            </a:r>
            <a:r>
              <a:rPr lang="el-GR" dirty="0"/>
              <a:t>….. </a:t>
            </a:r>
          </a:p>
          <a:p>
            <a:r>
              <a:rPr lang="el-GR" dirty="0"/>
              <a:t>οι………………………….</a:t>
            </a:r>
          </a:p>
          <a:p>
            <a:r>
              <a:rPr lang="el-GR" dirty="0"/>
              <a:t>οι ………………………………</a:t>
            </a:r>
          </a:p>
          <a:p>
            <a:r>
              <a:rPr lang="el-GR" dirty="0"/>
              <a:t>οι ………………………………</a:t>
            </a:r>
          </a:p>
          <a:p>
            <a:r>
              <a:rPr lang="el-GR" dirty="0"/>
              <a:t>οι…………………………….</a:t>
            </a:r>
          </a:p>
          <a:p>
            <a:r>
              <a:rPr lang="el-GR" dirty="0"/>
              <a:t>οι……………………………….</a:t>
            </a:r>
          </a:p>
          <a:p>
            <a:r>
              <a:rPr lang="el-GR" dirty="0"/>
              <a:t>οι……………………………….</a:t>
            </a:r>
          </a:p>
          <a:p>
            <a:r>
              <a:rPr lang="el-GR" dirty="0"/>
              <a:t>οι……………………………….</a:t>
            </a:r>
          </a:p>
          <a:p>
            <a:r>
              <a:rPr lang="el-GR" dirty="0"/>
              <a:t>οι………………………………….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150309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EE5306-ED74-4020-9A71-80AF8E2B5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ΑΡΣΕΝΙΚΑ ΟΥΣΙΑΣΤΙΚΑ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5B427A-3B5D-4CB6-8DB2-64B070516D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ο φακός</a:t>
            </a:r>
          </a:p>
          <a:p>
            <a:r>
              <a:rPr lang="el-GR" dirty="0"/>
              <a:t>ο κήπος</a:t>
            </a:r>
          </a:p>
          <a:p>
            <a:r>
              <a:rPr lang="el-GR" dirty="0"/>
              <a:t>ο σκύλος</a:t>
            </a:r>
          </a:p>
          <a:p>
            <a:r>
              <a:rPr lang="el-GR" dirty="0"/>
              <a:t>ο λόφος</a:t>
            </a:r>
          </a:p>
          <a:p>
            <a:r>
              <a:rPr lang="el-GR" dirty="0"/>
              <a:t>ο λύκος</a:t>
            </a:r>
          </a:p>
          <a:p>
            <a:r>
              <a:rPr lang="el-GR" dirty="0"/>
              <a:t>ο πάγος </a:t>
            </a:r>
          </a:p>
          <a:p>
            <a:r>
              <a:rPr lang="el-GR" dirty="0"/>
              <a:t>ο μάγος </a:t>
            </a:r>
          </a:p>
          <a:p>
            <a:r>
              <a:rPr lang="el-GR" dirty="0"/>
              <a:t>ο λαγός</a:t>
            </a:r>
          </a:p>
          <a:p>
            <a:r>
              <a:rPr lang="el-GR" dirty="0"/>
              <a:t>ο δάσκαλος</a:t>
            </a:r>
          </a:p>
          <a:p>
            <a:r>
              <a:rPr lang="el-GR" dirty="0"/>
              <a:t>ο βάτραχος</a:t>
            </a:r>
          </a:p>
          <a:p>
            <a:r>
              <a:rPr lang="el-GR" dirty="0"/>
              <a:t>ο ζωγράφος </a:t>
            </a:r>
          </a:p>
          <a:p>
            <a:r>
              <a:rPr lang="el-GR" dirty="0"/>
              <a:t>ο ζητιάνος 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866249C-53DC-4205-A2B8-5390C03C10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>
                <a:solidFill>
                  <a:srgbClr val="FF0000"/>
                </a:solidFill>
              </a:rPr>
              <a:t>οι </a:t>
            </a:r>
            <a:r>
              <a:rPr lang="el-GR" dirty="0"/>
              <a:t>φακ</a:t>
            </a:r>
            <a:r>
              <a:rPr lang="el-GR" dirty="0">
                <a:solidFill>
                  <a:srgbClr val="FF0000"/>
                </a:solidFill>
              </a:rPr>
              <a:t>οί</a:t>
            </a:r>
          </a:p>
          <a:p>
            <a:r>
              <a:rPr lang="el-GR" dirty="0"/>
              <a:t>οι </a:t>
            </a:r>
            <a:r>
              <a:rPr lang="el-GR" dirty="0" err="1"/>
              <a:t>κήπ</a:t>
            </a:r>
            <a:r>
              <a:rPr lang="el-GR" dirty="0"/>
              <a:t>……….</a:t>
            </a:r>
          </a:p>
          <a:p>
            <a:r>
              <a:rPr lang="el-GR" dirty="0"/>
              <a:t>οι………………………</a:t>
            </a:r>
          </a:p>
          <a:p>
            <a:r>
              <a:rPr lang="el-GR" dirty="0"/>
              <a:t>οι……………………..</a:t>
            </a:r>
          </a:p>
          <a:p>
            <a:r>
              <a:rPr lang="el-GR" dirty="0"/>
              <a:t>οι……………………..</a:t>
            </a:r>
          </a:p>
          <a:p>
            <a:r>
              <a:rPr lang="el-GR" dirty="0"/>
              <a:t>οι……………………..</a:t>
            </a:r>
          </a:p>
          <a:p>
            <a:r>
              <a:rPr lang="el-GR" dirty="0"/>
              <a:t>οι……………………….</a:t>
            </a:r>
          </a:p>
          <a:p>
            <a:r>
              <a:rPr lang="el-GR" dirty="0"/>
              <a:t>οι……………………..</a:t>
            </a:r>
          </a:p>
          <a:p>
            <a:r>
              <a:rPr lang="el-GR" dirty="0"/>
              <a:t>οι……………………….</a:t>
            </a:r>
          </a:p>
          <a:p>
            <a:r>
              <a:rPr lang="el-GR" dirty="0"/>
              <a:t>οι……………………….</a:t>
            </a:r>
          </a:p>
          <a:p>
            <a:r>
              <a:rPr lang="el-GR" dirty="0"/>
              <a:t>οι…………………….</a:t>
            </a:r>
          </a:p>
          <a:p>
            <a:r>
              <a:rPr lang="el-GR" dirty="0"/>
              <a:t>οι…………………….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20027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8EE2BD-97BF-4314-B435-9D78CB9F1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ΟΥΔΕΤΕΡΑ ΟΥΣΙΑΣΤΙΚΑ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65F82A-7ACD-4FBC-9CAE-FF9ABFE2C7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το δέντρο</a:t>
            </a:r>
          </a:p>
          <a:p>
            <a:r>
              <a:rPr lang="el-GR" dirty="0"/>
              <a:t>το χαμόγελο</a:t>
            </a:r>
          </a:p>
          <a:p>
            <a:r>
              <a:rPr lang="el-GR" dirty="0"/>
              <a:t>το χταπόδι</a:t>
            </a:r>
          </a:p>
          <a:p>
            <a:r>
              <a:rPr lang="el-GR" dirty="0"/>
              <a:t>το φαγητό</a:t>
            </a:r>
          </a:p>
          <a:p>
            <a:r>
              <a:rPr lang="el-GR" dirty="0"/>
              <a:t>το φάρμακο</a:t>
            </a:r>
          </a:p>
          <a:p>
            <a:r>
              <a:rPr lang="el-GR" dirty="0"/>
              <a:t>το τρένο</a:t>
            </a:r>
          </a:p>
          <a:p>
            <a:r>
              <a:rPr lang="el-GR" dirty="0"/>
              <a:t>το ροδάκινο</a:t>
            </a:r>
          </a:p>
          <a:p>
            <a:r>
              <a:rPr lang="el-GR" dirty="0"/>
              <a:t>το καπέλο</a:t>
            </a:r>
          </a:p>
          <a:p>
            <a:r>
              <a:rPr lang="el-GR" dirty="0"/>
              <a:t>το παγωτό</a:t>
            </a:r>
          </a:p>
          <a:p>
            <a:r>
              <a:rPr lang="el-GR" dirty="0"/>
              <a:t>το τόξο</a:t>
            </a:r>
          </a:p>
          <a:p>
            <a:r>
              <a:rPr lang="el-GR" dirty="0"/>
              <a:t>το νερό 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4F4071B-3202-461B-AD14-2A9DD05AE3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>
                <a:solidFill>
                  <a:srgbClr val="FF0000"/>
                </a:solidFill>
              </a:rPr>
              <a:t>τα</a:t>
            </a:r>
            <a:r>
              <a:rPr lang="el-GR" dirty="0"/>
              <a:t> δέντρ</a:t>
            </a:r>
            <a:r>
              <a:rPr lang="el-GR" dirty="0">
                <a:solidFill>
                  <a:srgbClr val="FF0000"/>
                </a:solidFill>
              </a:rPr>
              <a:t>α</a:t>
            </a:r>
          </a:p>
          <a:p>
            <a:r>
              <a:rPr lang="el-GR" dirty="0"/>
              <a:t>τα </a:t>
            </a:r>
            <a:r>
              <a:rPr lang="el-GR" dirty="0" err="1"/>
              <a:t>χαμόγελ</a:t>
            </a:r>
            <a:r>
              <a:rPr lang="el-GR" dirty="0"/>
              <a:t>……</a:t>
            </a:r>
          </a:p>
          <a:p>
            <a:r>
              <a:rPr lang="el-GR" dirty="0"/>
              <a:t>τα………………….</a:t>
            </a:r>
          </a:p>
          <a:p>
            <a:r>
              <a:rPr lang="el-GR" dirty="0"/>
              <a:t>τα……………………</a:t>
            </a:r>
          </a:p>
          <a:p>
            <a:r>
              <a:rPr lang="el-GR" dirty="0"/>
              <a:t>τα……………………</a:t>
            </a:r>
          </a:p>
          <a:p>
            <a:r>
              <a:rPr lang="el-GR" dirty="0"/>
              <a:t>τα……………………</a:t>
            </a:r>
          </a:p>
          <a:p>
            <a:r>
              <a:rPr lang="el-GR" dirty="0"/>
              <a:t>τα…………………..</a:t>
            </a:r>
          </a:p>
          <a:p>
            <a:r>
              <a:rPr lang="el-GR" dirty="0"/>
              <a:t>τα………………….</a:t>
            </a:r>
          </a:p>
          <a:p>
            <a:r>
              <a:rPr lang="el-GR" dirty="0"/>
              <a:t>τα…………………..</a:t>
            </a:r>
          </a:p>
          <a:p>
            <a:r>
              <a:rPr lang="el-GR" dirty="0"/>
              <a:t>τα…………………..</a:t>
            </a:r>
          </a:p>
          <a:p>
            <a:r>
              <a:rPr lang="el-GR" dirty="0"/>
              <a:t>τα…………………..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80593347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150</Words>
  <Application>Microsoft Office PowerPoint</Application>
  <PresentationFormat>Ευρεία οθόνη</PresentationFormat>
  <Paragraphs>94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Θρόισμα</vt:lpstr>
      <vt:lpstr>ΟΥΣΙΑΣΤΙΚΑ </vt:lpstr>
      <vt:lpstr>ΘΗΛΥΚΑ ΟΥΣΙΑΣΤΙΚΑ</vt:lpstr>
      <vt:lpstr>ΑΡΣΕΝΙΚΑ ΟΥΣΙΑΣΤΙΚΑ</vt:lpstr>
      <vt:lpstr>ΟΥΔΕΤΕΡΑ ΟΥΣΙΑΣΤΙΚΑ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IORDANIS</dc:creator>
  <cp:lastModifiedBy>IORDANIS</cp:lastModifiedBy>
  <cp:revision>4</cp:revision>
  <dcterms:created xsi:type="dcterms:W3CDTF">2020-05-02T08:47:28Z</dcterms:created>
  <dcterms:modified xsi:type="dcterms:W3CDTF">2020-05-02T09:05:13Z</dcterms:modified>
</cp:coreProperties>
</file>